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Rondleiding en afspraken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45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2320507"/>
            <a:ext cx="10135471" cy="3470694"/>
          </a:xfrm>
        </p:spPr>
        <p:txBody>
          <a:bodyPr>
            <a:normAutofit/>
          </a:bodyPr>
          <a:lstStyle/>
          <a:p>
            <a:endParaRPr lang="nl-NL" b="1" dirty="0" smtClean="0"/>
          </a:p>
          <a:p>
            <a:r>
              <a:rPr lang="nl-NL" b="1" dirty="0"/>
              <a:t>N</a:t>
            </a:r>
            <a:r>
              <a:rPr lang="nl-NL" b="1" dirty="0" smtClean="0"/>
              <a:t>amen </a:t>
            </a:r>
            <a:r>
              <a:rPr lang="nl-NL" b="1" dirty="0"/>
              <a:t>en plekken van locatie </a:t>
            </a:r>
            <a:r>
              <a:rPr lang="nl-NL" dirty="0"/>
              <a:t>(evt. studenten /docenten) </a:t>
            </a:r>
            <a:endParaRPr lang="nl-NL" b="1" dirty="0"/>
          </a:p>
          <a:p>
            <a:r>
              <a:rPr lang="nl-NL" b="1" dirty="0" smtClean="0"/>
              <a:t>Faciliteiten</a:t>
            </a:r>
            <a:r>
              <a:rPr lang="nl-NL" dirty="0" smtClean="0"/>
              <a:t> </a:t>
            </a:r>
            <a:endParaRPr lang="nl-NL" dirty="0" smtClean="0"/>
          </a:p>
          <a:p>
            <a:pPr lvl="1"/>
            <a:r>
              <a:rPr lang="nl-NL" dirty="0" smtClean="0"/>
              <a:t>Openbaar Vervoer (OV)</a:t>
            </a:r>
          </a:p>
          <a:p>
            <a:pPr lvl="1"/>
            <a:r>
              <a:rPr lang="nl-NL" dirty="0" smtClean="0"/>
              <a:t>Wifi verbinding en gebruik van Wiki</a:t>
            </a:r>
          </a:p>
          <a:p>
            <a:pPr lvl="1"/>
            <a:r>
              <a:rPr lang="nl-NL" dirty="0" smtClean="0"/>
              <a:t>Lestijden en pauzetijden</a:t>
            </a:r>
            <a:endParaRPr lang="nl-NL" dirty="0"/>
          </a:p>
          <a:p>
            <a:pPr lvl="1"/>
            <a:r>
              <a:rPr lang="nl-NL" dirty="0" smtClean="0"/>
              <a:t>Catering 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2942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smtClean="0"/>
              <a:t>Regels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b="1" dirty="0"/>
              <a:t>Communicatie afspraken </a:t>
            </a:r>
            <a:endParaRPr lang="nl-NL" b="1" dirty="0" smtClean="0"/>
          </a:p>
          <a:p>
            <a:pPr lvl="1"/>
            <a:r>
              <a:rPr lang="nl-NL" dirty="0" smtClean="0"/>
              <a:t>Email</a:t>
            </a:r>
          </a:p>
          <a:p>
            <a:pPr lvl="1"/>
            <a:r>
              <a:rPr lang="nl-NL" dirty="0" smtClean="0"/>
              <a:t>WhatsApp</a:t>
            </a:r>
          </a:p>
          <a:p>
            <a:pPr lvl="1"/>
            <a:r>
              <a:rPr lang="nl-NL" dirty="0" smtClean="0"/>
              <a:t>Postduif</a:t>
            </a:r>
          </a:p>
          <a:p>
            <a:pPr lvl="1"/>
            <a:r>
              <a:rPr lang="nl-NL" dirty="0" smtClean="0"/>
              <a:t>Afmelden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0404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Rondleiding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dirty="0"/>
              <a:t>Health </a:t>
            </a:r>
            <a:r>
              <a:rPr lang="nl-NL" dirty="0" smtClean="0"/>
              <a:t>hub, Zorghuis, </a:t>
            </a:r>
            <a:r>
              <a:rPr lang="nl-NL" dirty="0" err="1" smtClean="0"/>
              <a:t>etc</a:t>
            </a:r>
            <a:r>
              <a:rPr lang="nl-NL" smtClean="0"/>
              <a:t>….)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568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52</TotalTime>
  <Words>34</Words>
  <Application>Microsoft Office PowerPoint</Application>
  <PresentationFormat>Breedbeeld</PresentationFormat>
  <Paragraphs>20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Rondleiding en afspraken</vt:lpstr>
      <vt:lpstr>Introductie</vt:lpstr>
      <vt:lpstr>Introductie</vt:lpstr>
      <vt:lpstr>Introductie</vt:lpstr>
    </vt:vector>
  </TitlesOfParts>
  <Company>Noorderpoort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Rondleiding en afspraken</dc:title>
  <dc:creator>Nienke Hans</dc:creator>
  <cp:lastModifiedBy>Remko</cp:lastModifiedBy>
  <cp:revision>7</cp:revision>
  <dcterms:created xsi:type="dcterms:W3CDTF">2016-12-13T14:45:32Z</dcterms:created>
  <dcterms:modified xsi:type="dcterms:W3CDTF">2017-01-16T14:50:09Z</dcterms:modified>
</cp:coreProperties>
</file>